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11.06.2024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11.06.2024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11.06.2024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11.06.2024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11.06.2024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11.06.2024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11.06.2024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11.06.2024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11.06.2024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11.06.2024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11.06.2024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11.06.2024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Bulent.cansu@taurusinternationaltrade.com" TargetMode="External"/><Relationship Id="rId3" Type="http://schemas.openxmlformats.org/officeDocument/2006/relationships/image" Target="../media/image11.png"/><Relationship Id="rId7" Type="http://schemas.openxmlformats.org/officeDocument/2006/relationships/hyperlink" Target="mailto:meric.sulu@taurusinternationaltrade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mailto:info@taurusinternationaltrad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TAURUS\logo\boğ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14290"/>
            <a:ext cx="3714776" cy="2996265"/>
          </a:xfrm>
          <a:prstGeom prst="rect">
            <a:avLst/>
          </a:prstGeom>
          <a:noFill/>
        </p:spPr>
      </p:pic>
      <p:pic>
        <p:nvPicPr>
          <p:cNvPr id="5" name="Picture 5" descr="C:\TAURUS\logo\Yazı Tip 1-PNG.png"/>
          <p:cNvPicPr>
            <a:picLocks noChangeAspect="1" noChangeArrowheads="1"/>
          </p:cNvPicPr>
          <p:nvPr/>
        </p:nvPicPr>
        <p:blipFill>
          <a:blip r:embed="rId4"/>
          <a:srcRect b="26316"/>
          <a:stretch>
            <a:fillRect/>
          </a:stretch>
        </p:blipFill>
        <p:spPr bwMode="auto">
          <a:xfrm>
            <a:off x="32" y="1357298"/>
            <a:ext cx="914400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643998" cy="100013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smtClean="0">
                <a:solidFill>
                  <a:schemeClr val="tx1"/>
                </a:solidFill>
              </a:rPr>
              <a:t>* </a:t>
            </a:r>
            <a:r>
              <a:rPr lang="fr-FR" sz="2200" b="1" dirty="0" smtClean="0">
                <a:solidFill>
                  <a:schemeClr val="tx1"/>
                </a:solidFill>
              </a:rPr>
              <a:t>En tant que partenaire commercial fiable, nous proposons des services de conseil </a:t>
            </a:r>
            <a:r>
              <a:rPr lang="tr-TR" sz="2200" b="1" dirty="0" smtClean="0">
                <a:solidFill>
                  <a:schemeClr val="tx1"/>
                </a:solidFill>
              </a:rPr>
              <a:t>et de </a:t>
            </a:r>
            <a:r>
              <a:rPr lang="fr-FR" sz="2200" b="1" dirty="0" err="1" smtClean="0">
                <a:solidFill>
                  <a:schemeClr val="tx1"/>
                </a:solidFill>
              </a:rPr>
              <a:t>commerc</a:t>
            </a:r>
            <a:r>
              <a:rPr lang="tr-TR" sz="2200" b="1" dirty="0" smtClean="0">
                <a:solidFill>
                  <a:schemeClr val="tx1"/>
                </a:solidFill>
              </a:rPr>
              <a:t>e </a:t>
            </a:r>
            <a:r>
              <a:rPr lang="tr-TR" sz="2200" b="1" dirty="0" err="1" smtClean="0">
                <a:solidFill>
                  <a:schemeClr val="tx1"/>
                </a:solidFill>
              </a:rPr>
              <a:t>international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</a:rPr>
              <a:t>pour divers secteurs, notamment l'énergie et </a:t>
            </a:r>
            <a:r>
              <a:rPr lang="fr-FR" sz="2200" b="1" dirty="0" smtClean="0">
                <a:solidFill>
                  <a:schemeClr val="tx1"/>
                </a:solidFill>
              </a:rPr>
              <a:t>l</a:t>
            </a:r>
            <a:r>
              <a:rPr lang="tr-TR" sz="2200" b="1" dirty="0" smtClean="0">
                <a:solidFill>
                  <a:schemeClr val="tx1"/>
                </a:solidFill>
              </a:rPr>
              <a:t>a</a:t>
            </a:r>
            <a:r>
              <a:rPr lang="fr-FR" sz="2200" b="1" dirty="0" smtClean="0">
                <a:solidFill>
                  <a:schemeClr val="tx1"/>
                </a:solidFill>
              </a:rPr>
              <a:t> machine</a:t>
            </a:r>
            <a:r>
              <a:rPr lang="tr-TR" sz="2200" b="1" dirty="0" err="1" smtClean="0">
                <a:solidFill>
                  <a:schemeClr val="tx1"/>
                </a:solidFill>
              </a:rPr>
              <a:t>rie</a:t>
            </a:r>
            <a:r>
              <a:rPr lang="fr-FR" sz="2200" b="1" dirty="0" smtClean="0">
                <a:solidFill>
                  <a:schemeClr val="tx1"/>
                </a:solidFill>
              </a:rPr>
              <a:t>.</a:t>
            </a:r>
            <a:endParaRPr lang="tr-TR" sz="2200" b="1" dirty="0" err="1" smtClean="0">
              <a:solidFill>
                <a:schemeClr val="tx1"/>
              </a:solidFill>
            </a:endParaRPr>
          </a:p>
        </p:txBody>
      </p:sp>
      <p:pic>
        <p:nvPicPr>
          <p:cNvPr id="1026" name="docshape4"/>
          <p:cNvPicPr>
            <a:picLocks noChangeAspect="1" noChangeArrowheads="1"/>
          </p:cNvPicPr>
          <p:nvPr/>
        </p:nvPicPr>
        <p:blipFill>
          <a:blip r:embed="rId2"/>
          <a:srcRect t="26905" b="25496"/>
          <a:stretch>
            <a:fillRect/>
          </a:stretch>
        </p:blipFill>
        <p:spPr bwMode="auto">
          <a:xfrm>
            <a:off x="0" y="0"/>
            <a:ext cx="314324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TAURUS\resimler\banner v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4643446"/>
            <a:ext cx="9155113" cy="2232023"/>
          </a:xfrm>
          <a:prstGeom prst="rect">
            <a:avLst/>
          </a:prstGeom>
          <a:noFill/>
        </p:spPr>
      </p:pic>
      <p:sp>
        <p:nvSpPr>
          <p:cNvPr id="7" name="2 Alt Başlık"/>
          <p:cNvSpPr txBox="1">
            <a:spLocks/>
          </p:cNvSpPr>
          <p:nvPr/>
        </p:nvSpPr>
        <p:spPr>
          <a:xfrm>
            <a:off x="214282" y="3286124"/>
            <a:ext cx="8643998" cy="1000132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lang="fr-FR" sz="2400" b="1" dirty="0" smtClean="0"/>
              <a:t>Notre objectif est de fournir </a:t>
            </a:r>
            <a:r>
              <a:rPr lang="tr-TR" sz="2400" b="1" dirty="0" smtClean="0"/>
              <a:t>un </a:t>
            </a:r>
            <a:r>
              <a:rPr lang="tr-TR" sz="2400" b="1" dirty="0" err="1" smtClean="0"/>
              <a:t>soutien</a:t>
            </a:r>
            <a:r>
              <a:rPr lang="tr-TR" sz="2400" b="1" dirty="0" smtClean="0"/>
              <a:t> </a:t>
            </a:r>
            <a:r>
              <a:rPr lang="fr-FR" sz="2400" b="1" dirty="0" smtClean="0"/>
              <a:t>professionnel axé </a:t>
            </a:r>
            <a:r>
              <a:rPr lang="fr-FR" sz="2400" b="1" dirty="0" smtClean="0"/>
              <a:t>sur les solutions</a:t>
            </a:r>
            <a:r>
              <a:rPr lang="tr-TR" sz="2400" b="1" dirty="0" smtClean="0"/>
              <a:t> </a:t>
            </a:r>
            <a:r>
              <a:rPr lang="fr-FR" sz="2400" b="1" dirty="0" smtClean="0"/>
              <a:t>précis</a:t>
            </a:r>
            <a:r>
              <a:rPr lang="tr-TR" sz="2400" b="1" dirty="0" smtClean="0"/>
              <a:t>es</a:t>
            </a:r>
            <a:r>
              <a:rPr lang="fr-FR" sz="2400" b="1" dirty="0" smtClean="0"/>
              <a:t>, </a:t>
            </a:r>
            <a:r>
              <a:rPr lang="fr-FR" sz="2400" b="1" dirty="0" smtClean="0"/>
              <a:t>fiables et conformes aux valeurs éthiques.</a:t>
            </a:r>
            <a:endParaRPr lang="tr-TR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docshape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429024" cy="191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docshape4"/>
          <p:cNvPicPr>
            <a:picLocks noChangeAspect="1" noChangeArrowheads="1"/>
          </p:cNvPicPr>
          <p:nvPr/>
        </p:nvPicPr>
        <p:blipFill>
          <a:blip r:embed="rId3"/>
          <a:srcRect t="26905" b="25496"/>
          <a:stretch>
            <a:fillRect/>
          </a:stretch>
        </p:blipFill>
        <p:spPr bwMode="auto">
          <a:xfrm>
            <a:off x="0" y="0"/>
            <a:ext cx="314324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TAURUS\resimler\europower\ges proje 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00174"/>
            <a:ext cx="3500462" cy="1928826"/>
          </a:xfrm>
          <a:prstGeom prst="rect">
            <a:avLst/>
          </a:prstGeom>
          <a:noFill/>
        </p:spPr>
      </p:pic>
      <p:pic>
        <p:nvPicPr>
          <p:cNvPr id="15" name="Image 1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472" y="4071942"/>
            <a:ext cx="3357586" cy="2071702"/>
          </a:xfrm>
          <a:prstGeom prst="rect">
            <a:avLst/>
          </a:prstGeom>
        </p:spPr>
      </p:pic>
      <p:pic>
        <p:nvPicPr>
          <p:cNvPr id="14343" name="Picture 7" descr="C:\TAURUS\resimler\jaw crusher\tes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071942"/>
            <a:ext cx="3429024" cy="2071702"/>
          </a:xfrm>
          <a:prstGeom prst="rect">
            <a:avLst/>
          </a:prstGeom>
          <a:noFill/>
        </p:spPr>
      </p:pic>
      <p:sp>
        <p:nvSpPr>
          <p:cNvPr id="17" name="2 Alt Başlık"/>
          <p:cNvSpPr>
            <a:spLocks noGrp="1"/>
          </p:cNvSpPr>
          <p:nvPr>
            <p:ph type="subTitle" idx="1"/>
          </p:nvPr>
        </p:nvSpPr>
        <p:spPr>
          <a:xfrm>
            <a:off x="1000100" y="3286124"/>
            <a:ext cx="2786082" cy="7858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err="1" smtClean="0">
                <a:solidFill>
                  <a:schemeClr val="tx1"/>
                </a:solidFill>
              </a:rPr>
              <a:t>Transformateurs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8" name="2 Alt Başlık"/>
          <p:cNvSpPr txBox="1">
            <a:spLocks/>
          </p:cNvSpPr>
          <p:nvPr/>
        </p:nvSpPr>
        <p:spPr>
          <a:xfrm>
            <a:off x="5715008" y="3143248"/>
            <a:ext cx="2786082" cy="78581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Energie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Solaire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 Alt Başlık"/>
          <p:cNvSpPr txBox="1">
            <a:spLocks/>
          </p:cNvSpPr>
          <p:nvPr/>
        </p:nvSpPr>
        <p:spPr>
          <a:xfrm>
            <a:off x="5857884" y="5857892"/>
            <a:ext cx="2786082" cy="78581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Concassage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2 Alt Başlık"/>
          <p:cNvSpPr txBox="1">
            <a:spLocks/>
          </p:cNvSpPr>
          <p:nvPr/>
        </p:nvSpPr>
        <p:spPr>
          <a:xfrm>
            <a:off x="857224" y="5857892"/>
            <a:ext cx="3286148" cy="78581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r-TR" sz="2400" b="1" dirty="0" err="1" smtClean="0"/>
              <a:t>Groupe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électrogène</a:t>
            </a:r>
            <a:endParaRPr lang="tr-TR" sz="2400" b="1" dirty="0"/>
          </a:p>
        </p:txBody>
      </p:sp>
      <p:sp>
        <p:nvSpPr>
          <p:cNvPr id="11" name="2 Alt Başlık"/>
          <p:cNvSpPr txBox="1">
            <a:spLocks/>
          </p:cNvSpPr>
          <p:nvPr/>
        </p:nvSpPr>
        <p:spPr>
          <a:xfrm>
            <a:off x="-71470" y="714356"/>
            <a:ext cx="864399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Groupes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roduits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ocshape4"/>
          <p:cNvPicPr>
            <a:picLocks noChangeAspect="1" noChangeArrowheads="1"/>
          </p:cNvPicPr>
          <p:nvPr/>
        </p:nvPicPr>
        <p:blipFill>
          <a:blip r:embed="rId2"/>
          <a:srcRect t="26905" b="25496"/>
          <a:stretch>
            <a:fillRect/>
          </a:stretch>
        </p:blipFill>
        <p:spPr bwMode="auto">
          <a:xfrm>
            <a:off x="0" y="0"/>
            <a:ext cx="314324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285719" y="1643050"/>
          <a:ext cx="8643998" cy="5000660"/>
        </p:xfrm>
        <a:graphic>
          <a:graphicData uri="http://schemas.openxmlformats.org/drawingml/2006/table">
            <a:tbl>
              <a:tblPr/>
              <a:tblGrid>
                <a:gridCol w="2705374"/>
                <a:gridCol w="2969312"/>
                <a:gridCol w="2969312"/>
              </a:tblGrid>
              <a:tr h="1993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Groupes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de </a:t>
                      </a:r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produits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Codes HS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Description des produits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Générateurs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et </a:t>
                      </a:r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Groupes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électrogènes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8502.11       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2-75 kVA 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5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8502.12 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75-100 kVA et 100-375 kVA 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9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8502.13 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375-750 kVA, 750-2000 kVA et excédant 2000 kVA 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6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Énergie solaire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8541.43 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Cellules photovoltaïques assemblées en modules ou constituées en panneaux 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8541.90 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Pièces de structure de montage solaire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6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Transformateurs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8504.21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Transformateurs électriques (d'une puissance n'excédant pas 650 kVA)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8537.10       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Tableaux, panneaux, consoles et autres supports (pour une tension n’excédant pas 1.000 V)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3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8537.20.91 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Cellule de modules sous enveloppe métallique (pour une tension excédant 1.000 V mais n’excédant pas 72,5 kV)</a:t>
                      </a:r>
                      <a:b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fr-FR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87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Concasseurs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8474.10  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Machines et appareils à trier, cribler, séparer ou laver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6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8474.20   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Machines et appareils à concasser, broyer ou pulvériser</a:t>
                      </a:r>
                    </a:p>
                  </a:txBody>
                  <a:tcPr marL="72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2 Alt Başlık"/>
          <p:cNvSpPr txBox="1">
            <a:spLocks/>
          </p:cNvSpPr>
          <p:nvPr/>
        </p:nvSpPr>
        <p:spPr>
          <a:xfrm>
            <a:off x="-71470" y="714356"/>
            <a:ext cx="864399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lnSpc>
                <a:spcPct val="150000"/>
              </a:lnSpc>
              <a:spcBef>
                <a:spcPct val="20000"/>
              </a:spcBef>
            </a:pPr>
            <a:r>
              <a:rPr lang="tr-TR" sz="2400" b="1" dirty="0" err="1" smtClean="0">
                <a:solidFill>
                  <a:srgbClr val="FF0000"/>
                </a:solidFill>
              </a:rPr>
              <a:t>Spécifications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des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produits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643998" cy="3071834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tr-TR" sz="2200" b="1" dirty="0" smtClean="0">
                <a:solidFill>
                  <a:schemeClr val="tx1"/>
                </a:solidFill>
              </a:rPr>
              <a:t>* </a:t>
            </a:r>
            <a:r>
              <a:rPr lang="tr-TR" sz="2200" b="1" dirty="0" err="1" smtClean="0">
                <a:solidFill>
                  <a:schemeClr val="tx1"/>
                </a:solidFill>
              </a:rPr>
              <a:t>Nous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tr-TR" sz="2200" b="1" dirty="0" err="1" smtClean="0">
                <a:solidFill>
                  <a:schemeClr val="tx1"/>
                </a:solidFill>
              </a:rPr>
              <a:t>espérons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tr-TR" sz="2200" b="1" dirty="0" err="1" smtClean="0">
                <a:solidFill>
                  <a:schemeClr val="tx1"/>
                </a:solidFill>
              </a:rPr>
              <a:t>établir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tr-TR" sz="2200" b="1" dirty="0" err="1" smtClean="0">
                <a:solidFill>
                  <a:schemeClr val="tx1"/>
                </a:solidFill>
              </a:rPr>
              <a:t>des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tr-TR" sz="2200" b="1" dirty="0" err="1" smtClean="0">
                <a:solidFill>
                  <a:schemeClr val="tx1"/>
                </a:solidFill>
              </a:rPr>
              <a:t>relations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tr-TR" sz="2200" b="1" dirty="0" err="1" smtClean="0">
                <a:solidFill>
                  <a:schemeClr val="tx1"/>
                </a:solidFill>
              </a:rPr>
              <a:t>bilatérales</a:t>
            </a:r>
            <a:r>
              <a:rPr lang="tr-TR" sz="2200" b="1" dirty="0" smtClean="0">
                <a:solidFill>
                  <a:schemeClr val="tx1"/>
                </a:solidFill>
              </a:rPr>
              <a:t> et </a:t>
            </a:r>
            <a:r>
              <a:rPr lang="tr-TR" sz="2200" b="1" dirty="0" err="1" smtClean="0">
                <a:solidFill>
                  <a:schemeClr val="tx1"/>
                </a:solidFill>
              </a:rPr>
              <a:t>multilatérales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</a:rPr>
              <a:t>fondée</a:t>
            </a:r>
            <a:r>
              <a:rPr lang="tr-TR" sz="2200" b="1" dirty="0" smtClean="0">
                <a:solidFill>
                  <a:schemeClr val="tx1"/>
                </a:solidFill>
              </a:rPr>
              <a:t>s</a:t>
            </a:r>
            <a:r>
              <a:rPr lang="fr-FR" sz="2200" b="1" dirty="0" smtClean="0">
                <a:solidFill>
                  <a:schemeClr val="tx1"/>
                </a:solidFill>
              </a:rPr>
              <a:t> sur la coopération, la confiance et l'amitié...</a:t>
            </a:r>
            <a:r>
              <a:rPr lang="en-US" sz="2200" b="1" dirty="0" smtClean="0">
                <a:solidFill>
                  <a:schemeClr val="tx1"/>
                </a:solidFill>
              </a:rPr>
              <a:t>.</a:t>
            </a:r>
            <a:endParaRPr lang="tr-TR" sz="22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tr-TR" sz="2200" b="1" dirty="0" smtClean="0">
                <a:solidFill>
                  <a:schemeClr val="tx1"/>
                </a:solidFill>
              </a:rPr>
              <a:t>* </a:t>
            </a:r>
            <a:r>
              <a:rPr lang="tr-TR" sz="2200" b="1" dirty="0" err="1" smtClean="0">
                <a:solidFill>
                  <a:schemeClr val="tx1"/>
                </a:solidFill>
              </a:rPr>
              <a:t>Nous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tr-TR" sz="2200" b="1" dirty="0" err="1" smtClean="0">
                <a:solidFill>
                  <a:schemeClr val="tx1"/>
                </a:solidFill>
              </a:rPr>
              <a:t>sommes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tr-TR" sz="2200" b="1" dirty="0" err="1" smtClean="0">
                <a:solidFill>
                  <a:schemeClr val="tx1"/>
                </a:solidFill>
              </a:rPr>
              <a:t>ouverts</a:t>
            </a:r>
            <a:r>
              <a:rPr lang="tr-TR" sz="2200" b="1" dirty="0" smtClean="0">
                <a:solidFill>
                  <a:schemeClr val="tx1"/>
                </a:solidFill>
              </a:rPr>
              <a:t> à </a:t>
            </a:r>
            <a:r>
              <a:rPr lang="tr-TR" sz="2200" b="1" dirty="0" err="1" smtClean="0">
                <a:solidFill>
                  <a:schemeClr val="tx1"/>
                </a:solidFill>
              </a:rPr>
              <a:t>toutes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tr-TR" sz="2200" b="1" dirty="0" err="1" smtClean="0">
                <a:solidFill>
                  <a:schemeClr val="tx1"/>
                </a:solidFill>
              </a:rPr>
              <a:t>les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tr-TR" sz="2200" b="1" dirty="0" err="1" smtClean="0">
                <a:solidFill>
                  <a:schemeClr val="tx1"/>
                </a:solidFill>
              </a:rPr>
              <a:t>demandes</a:t>
            </a:r>
            <a:r>
              <a:rPr lang="tr-TR" sz="2200" b="1" dirty="0" smtClean="0">
                <a:solidFill>
                  <a:schemeClr val="tx1"/>
                </a:solidFill>
              </a:rPr>
              <a:t> de </a:t>
            </a:r>
            <a:r>
              <a:rPr lang="tr-TR" sz="2200" b="1" dirty="0" err="1" smtClean="0">
                <a:solidFill>
                  <a:schemeClr val="tx1"/>
                </a:solidFill>
              </a:rPr>
              <a:t>produit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tr-TR" sz="2200" b="1" dirty="0" smtClean="0">
                <a:solidFill>
                  <a:schemeClr val="tx1"/>
                </a:solidFill>
              </a:rPr>
              <a:t>dans </a:t>
            </a:r>
            <a:r>
              <a:rPr lang="tr-TR" sz="2200" b="1" dirty="0" err="1" smtClean="0">
                <a:solidFill>
                  <a:schemeClr val="tx1"/>
                </a:solidFill>
              </a:rPr>
              <a:t>les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tr-TR" sz="2200" b="1" dirty="0" err="1" smtClean="0">
                <a:solidFill>
                  <a:schemeClr val="tx1"/>
                </a:solidFill>
              </a:rPr>
              <a:t>secteurs</a:t>
            </a:r>
            <a:r>
              <a:rPr lang="tr-TR" sz="2200" b="1" dirty="0" smtClean="0">
                <a:solidFill>
                  <a:schemeClr val="tx1"/>
                </a:solidFill>
              </a:rPr>
              <a:t> de </a:t>
            </a:r>
            <a:r>
              <a:rPr lang="tr-TR" sz="2200" b="1" dirty="0" err="1" smtClean="0">
                <a:solidFill>
                  <a:schemeClr val="tx1"/>
                </a:solidFill>
              </a:rPr>
              <a:t>l'énergie</a:t>
            </a:r>
            <a:r>
              <a:rPr lang="tr-TR" sz="2200" b="1" dirty="0" smtClean="0">
                <a:solidFill>
                  <a:schemeClr val="tx1"/>
                </a:solidFill>
              </a:rPr>
              <a:t> et de la </a:t>
            </a:r>
            <a:r>
              <a:rPr lang="tr-TR" sz="2200" b="1" dirty="0" err="1" smtClean="0">
                <a:solidFill>
                  <a:schemeClr val="tx1"/>
                </a:solidFill>
              </a:rPr>
              <a:t>machinerie</a:t>
            </a:r>
            <a:r>
              <a:rPr lang="tr-TR" sz="2200" b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tr-TR" sz="2200" b="1" dirty="0" smtClean="0">
                <a:solidFill>
                  <a:schemeClr val="tx1"/>
                </a:solidFill>
              </a:rPr>
              <a:t>* Notre </a:t>
            </a:r>
            <a:r>
              <a:rPr lang="tr-TR" sz="2200" b="1" dirty="0" err="1" smtClean="0">
                <a:solidFill>
                  <a:schemeClr val="tx1"/>
                </a:solidFill>
              </a:rPr>
              <a:t>mission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tr-TR" sz="2200" b="1" dirty="0" err="1" smtClean="0">
                <a:solidFill>
                  <a:schemeClr val="tx1"/>
                </a:solidFill>
              </a:rPr>
              <a:t>se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tr-TR" sz="2200" b="1" dirty="0" err="1" smtClean="0">
                <a:solidFill>
                  <a:schemeClr val="tx1"/>
                </a:solidFill>
              </a:rPr>
              <a:t>traduit</a:t>
            </a:r>
            <a:r>
              <a:rPr lang="tr-TR" sz="2200" b="1" dirty="0" smtClean="0">
                <a:solidFill>
                  <a:schemeClr val="tx1"/>
                </a:solidFill>
              </a:rPr>
              <a:t> par </a:t>
            </a:r>
            <a:r>
              <a:rPr lang="tr-TR" sz="2200" b="1" dirty="0" err="1" smtClean="0">
                <a:solidFill>
                  <a:schemeClr val="tx1"/>
                </a:solidFill>
              </a:rPr>
              <a:t>les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tr-TR" sz="2200" b="1" dirty="0" err="1" smtClean="0">
                <a:solidFill>
                  <a:schemeClr val="tx1"/>
                </a:solidFill>
              </a:rPr>
              <a:t>paramètres</a:t>
            </a:r>
            <a:r>
              <a:rPr lang="tr-TR" sz="2200" b="1" dirty="0" smtClean="0">
                <a:solidFill>
                  <a:schemeClr val="tx1"/>
                </a:solidFill>
              </a:rPr>
              <a:t> </a:t>
            </a:r>
            <a:r>
              <a:rPr lang="tr-TR" sz="2200" b="1" dirty="0" err="1" smtClean="0">
                <a:solidFill>
                  <a:srgbClr val="FF0000"/>
                </a:solidFill>
              </a:rPr>
              <a:t>qualité</a:t>
            </a:r>
            <a:r>
              <a:rPr lang="tr-TR" sz="2200" b="1" dirty="0" smtClean="0">
                <a:solidFill>
                  <a:srgbClr val="FF0000"/>
                </a:solidFill>
              </a:rPr>
              <a:t>/</a:t>
            </a:r>
            <a:r>
              <a:rPr lang="tr-TR" sz="2200" b="1" dirty="0" err="1" smtClean="0">
                <a:solidFill>
                  <a:srgbClr val="FF0000"/>
                </a:solidFill>
              </a:rPr>
              <a:t>prix</a:t>
            </a:r>
            <a:endParaRPr lang="tr-TR" sz="22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docshape4"/>
          <p:cNvPicPr>
            <a:picLocks noChangeAspect="1" noChangeArrowheads="1"/>
          </p:cNvPicPr>
          <p:nvPr/>
        </p:nvPicPr>
        <p:blipFill>
          <a:blip r:embed="rId2"/>
          <a:srcRect t="26905" b="25496"/>
          <a:stretch>
            <a:fillRect/>
          </a:stretch>
        </p:blipFill>
        <p:spPr bwMode="auto">
          <a:xfrm>
            <a:off x="0" y="0"/>
            <a:ext cx="314324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TAURUS\resimler\banner v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4643446"/>
            <a:ext cx="9155113" cy="2232023"/>
          </a:xfrm>
          <a:prstGeom prst="rect">
            <a:avLst/>
          </a:prstGeom>
          <a:noFill/>
        </p:spPr>
      </p:pic>
      <p:pic>
        <p:nvPicPr>
          <p:cNvPr id="16386" name="docshape1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42852"/>
            <a:ext cx="25622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docshape1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42852"/>
            <a:ext cx="2562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docshape1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1825" y="530225"/>
            <a:ext cx="220663" cy="133350"/>
          </a:xfrm>
          <a:prstGeom prst="rect">
            <a:avLst/>
          </a:prstGeom>
          <a:noFill/>
        </p:spPr>
      </p:pic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6401" name="docshape128"/>
          <p:cNvSpPr>
            <a:spLocks/>
          </p:cNvSpPr>
          <p:nvPr/>
        </p:nvSpPr>
        <p:spPr bwMode="auto">
          <a:xfrm>
            <a:off x="1836738" y="6513513"/>
            <a:ext cx="352425" cy="352425"/>
          </a:xfrm>
          <a:custGeom>
            <a:avLst/>
            <a:gdLst/>
            <a:ahLst/>
            <a:cxnLst>
              <a:cxn ang="0">
                <a:pos x="277" y="555"/>
              </a:cxn>
              <a:cxn ang="0">
                <a:pos x="210" y="547"/>
              </a:cxn>
              <a:cxn ang="0">
                <a:pos x="146" y="523"/>
              </a:cxn>
              <a:cxn ang="0">
                <a:pos x="91" y="484"/>
              </a:cxn>
              <a:cxn ang="0">
                <a:pos x="46" y="432"/>
              </a:cxn>
              <a:cxn ang="0">
                <a:pos x="16" y="371"/>
              </a:cxn>
              <a:cxn ang="0">
                <a:pos x="1" y="305"/>
              </a:cxn>
              <a:cxn ang="0">
                <a:pos x="0" y="278"/>
              </a:cxn>
              <a:cxn ang="0">
                <a:pos x="0" y="264"/>
              </a:cxn>
              <a:cxn ang="0">
                <a:pos x="12" y="197"/>
              </a:cxn>
              <a:cxn ang="0">
                <a:pos x="39" y="135"/>
              </a:cxn>
              <a:cxn ang="0">
                <a:pos x="81" y="82"/>
              </a:cxn>
              <a:cxn ang="0">
                <a:pos x="135" y="40"/>
              </a:cxn>
              <a:cxn ang="0">
                <a:pos x="197" y="12"/>
              </a:cxn>
              <a:cxn ang="0">
                <a:pos x="264" y="1"/>
              </a:cxn>
              <a:cxn ang="0">
                <a:pos x="277" y="0"/>
              </a:cxn>
              <a:cxn ang="0">
                <a:pos x="291" y="1"/>
              </a:cxn>
              <a:cxn ang="0">
                <a:pos x="358" y="12"/>
              </a:cxn>
              <a:cxn ang="0">
                <a:pos x="420" y="40"/>
              </a:cxn>
              <a:cxn ang="0">
                <a:pos x="473" y="82"/>
              </a:cxn>
              <a:cxn ang="0">
                <a:pos x="515" y="135"/>
              </a:cxn>
              <a:cxn ang="0">
                <a:pos x="543" y="197"/>
              </a:cxn>
              <a:cxn ang="0">
                <a:pos x="554" y="264"/>
              </a:cxn>
              <a:cxn ang="0">
                <a:pos x="555" y="278"/>
              </a:cxn>
              <a:cxn ang="0">
                <a:pos x="554" y="292"/>
              </a:cxn>
              <a:cxn ang="0">
                <a:pos x="543" y="358"/>
              </a:cxn>
              <a:cxn ang="0">
                <a:pos x="515" y="421"/>
              </a:cxn>
              <a:cxn ang="0">
                <a:pos x="473" y="474"/>
              </a:cxn>
              <a:cxn ang="0">
                <a:pos x="420" y="516"/>
              </a:cxn>
              <a:cxn ang="0">
                <a:pos x="358" y="543"/>
              </a:cxn>
              <a:cxn ang="0">
                <a:pos x="291" y="555"/>
              </a:cxn>
              <a:cxn ang="0">
                <a:pos x="277" y="555"/>
              </a:cxn>
            </a:cxnLst>
            <a:rect l="0" t="0" r="r" b="b"/>
            <a:pathLst>
              <a:path w="555" h="555">
                <a:moveTo>
                  <a:pt x="277" y="555"/>
                </a:moveTo>
                <a:lnTo>
                  <a:pt x="210" y="547"/>
                </a:lnTo>
                <a:lnTo>
                  <a:pt x="146" y="523"/>
                </a:lnTo>
                <a:lnTo>
                  <a:pt x="91" y="484"/>
                </a:lnTo>
                <a:lnTo>
                  <a:pt x="46" y="432"/>
                </a:lnTo>
                <a:lnTo>
                  <a:pt x="16" y="371"/>
                </a:lnTo>
                <a:lnTo>
                  <a:pt x="1" y="305"/>
                </a:lnTo>
                <a:lnTo>
                  <a:pt x="0" y="278"/>
                </a:lnTo>
                <a:lnTo>
                  <a:pt x="0" y="264"/>
                </a:lnTo>
                <a:lnTo>
                  <a:pt x="12" y="197"/>
                </a:lnTo>
                <a:lnTo>
                  <a:pt x="39" y="135"/>
                </a:lnTo>
                <a:lnTo>
                  <a:pt x="81" y="82"/>
                </a:lnTo>
                <a:lnTo>
                  <a:pt x="135" y="40"/>
                </a:lnTo>
                <a:lnTo>
                  <a:pt x="197" y="12"/>
                </a:lnTo>
                <a:lnTo>
                  <a:pt x="264" y="1"/>
                </a:lnTo>
                <a:lnTo>
                  <a:pt x="277" y="0"/>
                </a:lnTo>
                <a:lnTo>
                  <a:pt x="291" y="1"/>
                </a:lnTo>
                <a:lnTo>
                  <a:pt x="358" y="12"/>
                </a:lnTo>
                <a:lnTo>
                  <a:pt x="420" y="40"/>
                </a:lnTo>
                <a:lnTo>
                  <a:pt x="473" y="82"/>
                </a:lnTo>
                <a:lnTo>
                  <a:pt x="515" y="135"/>
                </a:lnTo>
                <a:lnTo>
                  <a:pt x="543" y="197"/>
                </a:lnTo>
                <a:lnTo>
                  <a:pt x="554" y="264"/>
                </a:lnTo>
                <a:lnTo>
                  <a:pt x="555" y="278"/>
                </a:lnTo>
                <a:lnTo>
                  <a:pt x="554" y="292"/>
                </a:lnTo>
                <a:lnTo>
                  <a:pt x="543" y="358"/>
                </a:lnTo>
                <a:lnTo>
                  <a:pt x="515" y="421"/>
                </a:lnTo>
                <a:lnTo>
                  <a:pt x="473" y="474"/>
                </a:lnTo>
                <a:lnTo>
                  <a:pt x="420" y="516"/>
                </a:lnTo>
                <a:lnTo>
                  <a:pt x="358" y="543"/>
                </a:lnTo>
                <a:lnTo>
                  <a:pt x="291" y="555"/>
                </a:lnTo>
                <a:lnTo>
                  <a:pt x="277" y="5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ocshape4"/>
          <p:cNvPicPr>
            <a:picLocks noChangeAspect="1" noChangeArrowheads="1"/>
          </p:cNvPicPr>
          <p:nvPr/>
        </p:nvPicPr>
        <p:blipFill>
          <a:blip r:embed="rId2"/>
          <a:srcRect t="26905" b="25496"/>
          <a:stretch>
            <a:fillRect/>
          </a:stretch>
        </p:blipFill>
        <p:spPr bwMode="auto">
          <a:xfrm>
            <a:off x="0" y="0"/>
            <a:ext cx="314324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docshape1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1825" y="530225"/>
            <a:ext cx="220663" cy="133350"/>
          </a:xfrm>
          <a:prstGeom prst="rect">
            <a:avLst/>
          </a:prstGeom>
          <a:noFill/>
        </p:spPr>
      </p:pic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786050" y="5857892"/>
            <a:ext cx="371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Verdana" pitchFamily="34" charset="0"/>
                <a:cs typeface="Verdana" pitchFamily="34" charset="0"/>
                <a:hlinkClick r:id="rId4"/>
              </a:rPr>
              <a:t>info@taurusinternationaltrade.com</a:t>
            </a: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Verdana" pitchFamily="34" charset="0"/>
                <a:hlinkClick r:id="rId4"/>
              </a:rPr>
              <a:t>www.taurusinternationaltrade.com</a:t>
            </a:r>
          </a:p>
        </p:txBody>
      </p:sp>
      <p:pic>
        <p:nvPicPr>
          <p:cNvPr id="11" name="docshape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3637" y="1928802"/>
            <a:ext cx="16553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docshape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7414" y="1928802"/>
            <a:ext cx="17749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85720" y="4500570"/>
            <a:ext cx="4286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Verdana" pitchFamily="34" charset="0"/>
                <a:cs typeface="Verdana" pitchFamily="34" charset="0"/>
                <a:hlinkClick r:id="rId7"/>
              </a:rPr>
              <a:t>meric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Verdana" pitchFamily="34" charset="0"/>
                <a:cs typeface="Verdana" pitchFamily="34" charset="0"/>
                <a:hlinkClick r:id="rId7"/>
              </a:rPr>
              <a:t>.sulu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Verdana" pitchFamily="34" charset="0"/>
                <a:cs typeface="Verdana" pitchFamily="34" charset="0"/>
                <a:hlinkClick r:id="rId7"/>
              </a:rPr>
              <a:t>@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Verdana" pitchFamily="34" charset="0"/>
                <a:cs typeface="Verdana" pitchFamily="34" charset="0"/>
                <a:hlinkClick r:id="rId7"/>
              </a:rPr>
              <a:t>taurusinternationaltrade.com</a:t>
            </a: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Verdana" pitchFamily="34" charset="0"/>
                <a:hlinkClick r:id="rId4"/>
              </a:rPr>
              <a:t>GSM: +905324471971</a:t>
            </a:r>
            <a:endParaRPr lang="en-US" sz="1600" b="1" dirty="0" smtClean="0">
              <a:solidFill>
                <a:srgbClr val="FF0000"/>
              </a:solidFill>
              <a:latin typeface="Arial" pitchFamily="34" charset="0"/>
              <a:ea typeface="Verdana" pitchFamily="34" charset="0"/>
              <a:cs typeface="Verdana" pitchFamily="34" charset="0"/>
              <a:hlinkClick r:id="rId4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572000" y="450057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600" b="1" dirty="0" err="1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Verdana" pitchFamily="34" charset="0"/>
                <a:hlinkClick r:id="rId8"/>
              </a:rPr>
              <a:t>bulent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Verdana" pitchFamily="34" charset="0"/>
                <a:hlinkClick r:id="rId8"/>
              </a:rPr>
              <a:t>.</a:t>
            </a:r>
            <a:r>
              <a:rPr lang="tr-TR" sz="1600" b="1" dirty="0" err="1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Verdana" pitchFamily="34" charset="0"/>
                <a:hlinkClick r:id="rId8"/>
              </a:rPr>
              <a:t>cansu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Verdana" pitchFamily="34" charset="0"/>
                <a:cs typeface="Verdana" pitchFamily="34" charset="0"/>
                <a:hlinkClick r:id="rId8"/>
              </a:rPr>
              <a:t>@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Verdana" pitchFamily="34" charset="0"/>
                <a:cs typeface="Verdana" pitchFamily="34" charset="0"/>
                <a:hlinkClick r:id="rId8"/>
              </a:rPr>
              <a:t>taurusinternationaltrade.com</a:t>
            </a: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Verdana" pitchFamily="34" charset="0"/>
                <a:hlinkClick r:id="rId4"/>
              </a:rPr>
              <a:t>GSM: +905324334382</a:t>
            </a:r>
            <a:endParaRPr lang="en-US" sz="1600" b="1" dirty="0" smtClean="0">
              <a:solidFill>
                <a:srgbClr val="FF0000"/>
              </a:solidFill>
              <a:latin typeface="Arial" pitchFamily="34" charset="0"/>
              <a:ea typeface="Verdana" pitchFamily="34" charset="0"/>
              <a:cs typeface="Verdana" pitchFamily="34" charset="0"/>
              <a:hlinkClick r:id="rId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254</Words>
  <PresentationFormat>Ekran Gösterisi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Slayt 1</vt:lpstr>
      <vt:lpstr>Slayt 2</vt:lpstr>
      <vt:lpstr>Slayt 3</vt:lpstr>
      <vt:lpstr>Slayt 4</vt:lpstr>
      <vt:lpstr>Slayt 5</vt:lpstr>
      <vt:lpstr>Slayt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sony</dc:creator>
  <cp:lastModifiedBy>sony</cp:lastModifiedBy>
  <cp:revision>12</cp:revision>
  <dcterms:created xsi:type="dcterms:W3CDTF">2024-06-10T14:53:52Z</dcterms:created>
  <dcterms:modified xsi:type="dcterms:W3CDTF">2024-06-11T09:08:11Z</dcterms:modified>
</cp:coreProperties>
</file>